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84" r:id="rId21"/>
    <p:sldId id="285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396ED-69EC-4B82-853D-4266D1430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STEM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Youth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763DE7-70B9-4173-9C31-98D308B65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Exercises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“</a:t>
            </a:r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”  and “</a:t>
            </a:r>
            <a:r>
              <a:rPr lang="es-ES" b="1" dirty="0" err="1"/>
              <a:t>Platonic</a:t>
            </a:r>
            <a:r>
              <a:rPr lang="es-ES" b="1" dirty="0"/>
              <a:t> </a:t>
            </a:r>
            <a:r>
              <a:rPr lang="es-ES" b="1" dirty="0" err="1"/>
              <a:t>Solids</a:t>
            </a:r>
            <a:r>
              <a:rPr lang="es-ES" b="1" dirty="0"/>
              <a:t>”.</a:t>
            </a:r>
          </a:p>
          <a:p>
            <a:r>
              <a:rPr lang="es-ES" b="1" dirty="0" err="1"/>
              <a:t>Gender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Spanish</a:t>
            </a:r>
            <a:r>
              <a:rPr lang="es-ES" b="1" dirty="0"/>
              <a:t> High </a:t>
            </a:r>
            <a:r>
              <a:rPr lang="es-ES" b="1" dirty="0" err="1"/>
              <a:t>Schools</a:t>
            </a:r>
            <a:r>
              <a:rPr lang="es-ES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97BD8B-2D2E-4AE5-9F95-9B53DD42B232}"/>
              </a:ext>
            </a:extLst>
          </p:cNvPr>
          <p:cNvSpPr txBox="1"/>
          <p:nvPr/>
        </p:nvSpPr>
        <p:spPr>
          <a:xfrm>
            <a:off x="9327603" y="4843080"/>
            <a:ext cx="2837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Hilario Mantecón López.</a:t>
            </a:r>
          </a:p>
          <a:p>
            <a:r>
              <a:rPr lang="es-ES" b="1" dirty="0"/>
              <a:t>Andrea Pelayo Pérez.</a:t>
            </a:r>
          </a:p>
          <a:p>
            <a:endParaRPr lang="es-ES" b="1" dirty="0"/>
          </a:p>
          <a:p>
            <a:r>
              <a:rPr lang="es-ES" dirty="0" err="1"/>
              <a:t>Prof</a:t>
            </a:r>
            <a:r>
              <a:rPr lang="es-ES" dirty="0"/>
              <a:t>: Pilar Sabariego Arenas</a:t>
            </a:r>
          </a:p>
        </p:txBody>
      </p:sp>
      <p:pic>
        <p:nvPicPr>
          <p:cNvPr id="6" name="Imagen 5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5B69CF3F-B9A4-4116-BAAA-383818DB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35" y="1298448"/>
            <a:ext cx="1686160" cy="12955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EC1B9F-4C3C-4AEF-A1C3-E53F1A2B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169" y="2916367"/>
            <a:ext cx="1152050" cy="1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D5364-CBE3-4453-91AB-D55D47F8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7240F4-4466-4D41-970C-6715D4D67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563" y="1681162"/>
            <a:ext cx="7067550" cy="3486150"/>
          </a:xfrm>
        </p:spPr>
      </p:pic>
    </p:spTree>
    <p:extLst>
      <p:ext uri="{BB962C8B-B14F-4D97-AF65-F5344CB8AC3E}">
        <p14:creationId xmlns:p14="http://schemas.microsoft.com/office/powerpoint/2010/main" val="421495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31AA8-2953-4CB1-A0BE-D9049665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83E777-C53C-4A39-95E9-78236BB75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308" y="750819"/>
            <a:ext cx="6019800" cy="2828925"/>
          </a:xfrm>
        </p:spPr>
      </p:pic>
    </p:spTree>
    <p:extLst>
      <p:ext uri="{BB962C8B-B14F-4D97-AF65-F5344CB8AC3E}">
        <p14:creationId xmlns:p14="http://schemas.microsoft.com/office/powerpoint/2010/main" val="292864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31AA8-2953-4CB1-A0BE-D9049665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83E777-C53C-4A39-95E9-78236BB75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308" y="750819"/>
            <a:ext cx="6019800" cy="282892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8EDE08-8405-48B8-A808-AD98F56C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74" y="2165281"/>
            <a:ext cx="4543425" cy="4562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25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CE42-46E1-41DD-9DEE-011DA52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2BC926-5268-4DD5-9DCF-A1E1A402723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8454" r="3492" b="9975"/>
          <a:stretch/>
        </p:blipFill>
        <p:spPr bwMode="auto">
          <a:xfrm>
            <a:off x="3730065" y="752285"/>
            <a:ext cx="7918595" cy="5264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938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CE42-46E1-41DD-9DEE-011DA52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2BC926-5268-4DD5-9DCF-A1E1A402723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8454" r="3492" b="9975"/>
          <a:stretch/>
        </p:blipFill>
        <p:spPr bwMode="auto">
          <a:xfrm>
            <a:off x="3730065" y="752285"/>
            <a:ext cx="7918595" cy="5264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B8AAD0D3-A215-40C8-B3CE-0966B045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00" y="977572"/>
            <a:ext cx="6248400" cy="4210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5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CE42-46E1-41DD-9DEE-011DA52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2BC926-5268-4DD5-9DCF-A1E1A402723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8454" r="3492" b="9975"/>
          <a:stretch/>
        </p:blipFill>
        <p:spPr bwMode="auto">
          <a:xfrm>
            <a:off x="3730065" y="752285"/>
            <a:ext cx="7918595" cy="5264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B8AAD0D3-A215-40C8-B3CE-0966B045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00" y="977572"/>
            <a:ext cx="6248400" cy="4210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2908E5-EFDB-4303-9163-A93A5372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300" y="1415385"/>
            <a:ext cx="4400550" cy="2609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16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CE42-46E1-41DD-9DEE-011DA52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2BC926-5268-4DD5-9DCF-A1E1A402723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8454" r="3492" b="9975"/>
          <a:stretch/>
        </p:blipFill>
        <p:spPr bwMode="auto">
          <a:xfrm>
            <a:off x="3730065" y="752285"/>
            <a:ext cx="7918595" cy="5264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B8AAD0D3-A215-40C8-B3CE-0966B045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00" y="977572"/>
            <a:ext cx="6248400" cy="4210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2908E5-EFDB-4303-9163-A93A5372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300" y="1415385"/>
            <a:ext cx="4400550" cy="260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A650697B-91AB-402E-BEAF-E5FEA9C75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550" y="3021797"/>
            <a:ext cx="5753100" cy="2828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6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CE42-46E1-41DD-9DEE-011DA52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2BC926-5268-4DD5-9DCF-A1E1A402723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8454" r="3492" b="9975"/>
          <a:stretch/>
        </p:blipFill>
        <p:spPr bwMode="auto">
          <a:xfrm>
            <a:off x="3730065" y="752285"/>
            <a:ext cx="7918595" cy="5264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B8AAD0D3-A215-40C8-B3CE-0966B045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00" y="977572"/>
            <a:ext cx="6248400" cy="4210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2908E5-EFDB-4303-9163-A93A5372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300" y="1415385"/>
            <a:ext cx="4400550" cy="260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A650697B-91AB-402E-BEAF-E5FEA9C75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550" y="3021797"/>
            <a:ext cx="5753100" cy="2828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 descr="Imagen que contiene texto, captura de pantalla&#10;&#10;Descripción generada con confianza alta">
            <a:extLst>
              <a:ext uri="{FF2B5EF4-FFF2-40B4-BE49-F238E27FC236}">
                <a16:creationId xmlns:a16="http://schemas.microsoft.com/office/drawing/2014/main" id="{9260E27A-2FA4-4EB7-A523-10A7663CD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1" y="1590229"/>
            <a:ext cx="6029325" cy="4171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7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3C2AF-8A6D-497D-ABAF-F9A28DFA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B905F7-384A-4F17-9D49-EFE777FF83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4469" r="5517" b="8947"/>
          <a:stretch/>
        </p:blipFill>
        <p:spPr bwMode="auto">
          <a:xfrm>
            <a:off x="3984233" y="805111"/>
            <a:ext cx="7412635" cy="5247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25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3C2AF-8A6D-497D-ABAF-F9A28DFA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B905F7-384A-4F17-9D49-EFE777FF83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4469" r="5517" b="8947"/>
          <a:stretch/>
        </p:blipFill>
        <p:spPr bwMode="auto">
          <a:xfrm>
            <a:off x="3984233" y="805111"/>
            <a:ext cx="7412635" cy="5247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58C6518C-EE90-4A94-B256-4E7DFFC7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25" y="1123837"/>
            <a:ext cx="6353175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53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17995-4D1F-4E8B-9E9F-93CEE8B0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424D1F3F-9E85-406F-9FDF-097481312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314" y="863600"/>
            <a:ext cx="6834047" cy="5121275"/>
          </a:xfrm>
        </p:spPr>
      </p:pic>
    </p:spTree>
    <p:extLst>
      <p:ext uri="{BB962C8B-B14F-4D97-AF65-F5344CB8AC3E}">
        <p14:creationId xmlns:p14="http://schemas.microsoft.com/office/powerpoint/2010/main" val="329791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3C2AF-8A6D-497D-ABAF-F9A28DFA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B905F7-384A-4F17-9D49-EFE777FF83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4469" r="5517" b="8947"/>
          <a:stretch/>
        </p:blipFill>
        <p:spPr bwMode="auto">
          <a:xfrm>
            <a:off x="3984233" y="805111"/>
            <a:ext cx="7412635" cy="5247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58C6518C-EE90-4A94-B256-4E7DFFC7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25" y="1123837"/>
            <a:ext cx="6353175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EC18C6D-9976-4BFB-86CC-9E914EDAD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538" y="1864001"/>
            <a:ext cx="6000750" cy="2228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0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3C2AF-8A6D-497D-ABAF-F9A28DFA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B905F7-384A-4F17-9D49-EFE777FF83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4469" r="5517" b="8947"/>
          <a:stretch/>
        </p:blipFill>
        <p:spPr bwMode="auto">
          <a:xfrm>
            <a:off x="3984233" y="805111"/>
            <a:ext cx="7412635" cy="5247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58C6518C-EE90-4A94-B256-4E7DFFC7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25" y="1123837"/>
            <a:ext cx="6353175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EC18C6D-9976-4BFB-86CC-9E914EDAD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538" y="1864001"/>
            <a:ext cx="6000750" cy="2228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188D8C-8B41-4C63-97EA-53B7A53D8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216" y="2514487"/>
            <a:ext cx="4219575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27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42008-91B1-453E-B749-8C125135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4A2E96D-041C-461F-B474-3BA840141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776" y="761155"/>
            <a:ext cx="7267575" cy="2371725"/>
          </a:xfrm>
        </p:spPr>
      </p:pic>
      <p:pic>
        <p:nvPicPr>
          <p:cNvPr id="7" name="Imagen 6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AA05B15-0DA7-4BC1-BCB0-12FDE023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76" y="4734770"/>
            <a:ext cx="7648575" cy="1362075"/>
          </a:xfrm>
          <a:prstGeom prst="rect">
            <a:avLst/>
          </a:prstGeom>
        </p:spPr>
      </p:pic>
      <p:pic>
        <p:nvPicPr>
          <p:cNvPr id="8" name="Imagen 7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BA4EEBB-DCA5-4606-91B4-D6E0C24A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01" y="3248025"/>
            <a:ext cx="76390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DB804-C276-4E09-8B40-F20BC803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A88C73F3-ECA6-4215-9BC3-2EB836C7B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2100" y="1123837"/>
            <a:ext cx="6419850" cy="2200275"/>
          </a:xfrm>
        </p:spPr>
      </p:pic>
      <p:pic>
        <p:nvPicPr>
          <p:cNvPr id="9" name="Imagen 8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BBD9B624-ECE2-4741-BBAC-4042AD4B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100" y="4086720"/>
            <a:ext cx="76390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981E0-A8E1-4175-9F08-8EFAFD68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captura de pantalla, animal&#10;&#10;Descripción generada con confianza alta">
            <a:extLst>
              <a:ext uri="{FF2B5EF4-FFF2-40B4-BE49-F238E27FC236}">
                <a16:creationId xmlns:a16="http://schemas.microsoft.com/office/drawing/2014/main" id="{472F6DEB-88EB-4AA6-940D-E7AA2F9CF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835" y="1047637"/>
            <a:ext cx="7229475" cy="2247900"/>
          </a:xfrm>
        </p:spPr>
      </p:pic>
      <p:pic>
        <p:nvPicPr>
          <p:cNvPr id="7" name="Imagen 6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C731280B-F7BF-4F42-9F20-406346CA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835" y="3638663"/>
            <a:ext cx="76485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6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9217F-DB84-46F4-B2C7-D3307228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8E1CF-E282-4616-8153-478A026A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769" y="3774567"/>
            <a:ext cx="5413697" cy="221932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err="1"/>
              <a:t>It</a:t>
            </a:r>
            <a:r>
              <a:rPr lang="es-ES" dirty="0"/>
              <a:t> has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point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symmetry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diagonals</a:t>
            </a:r>
            <a:r>
              <a:rPr lang="es-ES" dirty="0"/>
              <a:t> </a:t>
            </a:r>
            <a:r>
              <a:rPr lang="es-ES" dirty="0" err="1"/>
              <a:t>cut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reflection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maps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rhombus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itself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use a pin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point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diagonals</a:t>
            </a:r>
            <a:r>
              <a:rPr lang="es-ES" dirty="0"/>
              <a:t> </a:t>
            </a:r>
            <a:r>
              <a:rPr lang="es-ES" dirty="0" err="1"/>
              <a:t>cut</a:t>
            </a:r>
            <a:r>
              <a:rPr lang="es-ES" dirty="0"/>
              <a:t> and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rhombus</a:t>
            </a:r>
            <a:r>
              <a:rPr lang="es-ES" dirty="0"/>
              <a:t> </a:t>
            </a:r>
            <a:r>
              <a:rPr lang="es-ES" dirty="0" err="1"/>
              <a:t>rotate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7BC7BD-92E9-4661-BACE-E047AC62D3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955" r="3371" b="23096"/>
          <a:stretch/>
        </p:blipFill>
        <p:spPr bwMode="auto">
          <a:xfrm>
            <a:off x="3869267" y="864108"/>
            <a:ext cx="7315199" cy="2613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41D06A-0F75-4607-BE20-D90EAF76252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6873" r="6079" b="13059"/>
          <a:stretch/>
        </p:blipFill>
        <p:spPr bwMode="auto">
          <a:xfrm>
            <a:off x="3869267" y="3774567"/>
            <a:ext cx="1752600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727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4BAD6-FC65-4021-985A-2B5569EC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DFAA086A-D714-4C10-B180-239DE3311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737" y="863600"/>
            <a:ext cx="6831202" cy="5121275"/>
          </a:xfrm>
        </p:spPr>
      </p:pic>
    </p:spTree>
    <p:extLst>
      <p:ext uri="{BB962C8B-B14F-4D97-AF65-F5344CB8AC3E}">
        <p14:creationId xmlns:p14="http://schemas.microsoft.com/office/powerpoint/2010/main" val="2019618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A8E3B-D4C6-409D-B4AB-6871115B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Platonic</a:t>
            </a:r>
            <a:r>
              <a:rPr lang="es-ES" b="1" dirty="0"/>
              <a:t> </a:t>
            </a:r>
            <a:r>
              <a:rPr lang="es-ES" b="1" dirty="0" err="1"/>
              <a:t>Solids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3ADC837D-723A-4E02-BF50-8C3EDB10E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568" y="863600"/>
            <a:ext cx="6825540" cy="5121275"/>
          </a:xfrm>
        </p:spPr>
      </p:pic>
    </p:spTree>
    <p:extLst>
      <p:ext uri="{BB962C8B-B14F-4D97-AF65-F5344CB8AC3E}">
        <p14:creationId xmlns:p14="http://schemas.microsoft.com/office/powerpoint/2010/main" val="2646975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6507-9FA2-4585-BCF6-E8E723AD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Platonic</a:t>
            </a:r>
            <a:r>
              <a:rPr lang="es-ES" b="1" dirty="0"/>
              <a:t> </a:t>
            </a:r>
            <a:r>
              <a:rPr lang="es-ES" b="1" dirty="0" err="1"/>
              <a:t>Solids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4E5F6E07-CD57-4B14-B8D1-50FA08E4C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600" y="863600"/>
            <a:ext cx="7215476" cy="5121275"/>
          </a:xfrm>
        </p:spPr>
      </p:pic>
    </p:spTree>
    <p:extLst>
      <p:ext uri="{BB962C8B-B14F-4D97-AF65-F5344CB8AC3E}">
        <p14:creationId xmlns:p14="http://schemas.microsoft.com/office/powerpoint/2010/main" val="400071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24540D-96B0-49D8-B7AE-99C23CD1F6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b="2862"/>
          <a:stretch/>
        </p:blipFill>
        <p:spPr bwMode="auto">
          <a:xfrm rot="16200000">
            <a:off x="6146916" y="241288"/>
            <a:ext cx="4314718" cy="636727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D27519-3070-43E9-A967-B2631127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b="1" spc="-100"/>
              <a:t>Platonic Solids.</a:t>
            </a:r>
          </a:p>
        </p:txBody>
      </p:sp>
    </p:spTree>
    <p:extLst>
      <p:ext uri="{BB962C8B-B14F-4D97-AF65-F5344CB8AC3E}">
        <p14:creationId xmlns:p14="http://schemas.microsoft.com/office/powerpoint/2010/main" val="332503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49DCE-8AF8-4210-896B-C2C5F0FC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7BFC445-EF83-4FA1-B393-F84E20F37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568" y="863600"/>
            <a:ext cx="6825540" cy="5121275"/>
          </a:xfrm>
        </p:spPr>
      </p:pic>
    </p:spTree>
    <p:extLst>
      <p:ext uri="{BB962C8B-B14F-4D97-AF65-F5344CB8AC3E}">
        <p14:creationId xmlns:p14="http://schemas.microsoft.com/office/powerpoint/2010/main" val="1829402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EB33C-4F4F-433D-8B82-8E0F9A1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Platonic</a:t>
            </a:r>
            <a:r>
              <a:rPr lang="es-ES" b="1" dirty="0"/>
              <a:t> </a:t>
            </a:r>
            <a:r>
              <a:rPr lang="es-ES" b="1" dirty="0" err="1"/>
              <a:t>Solids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B301ABEC-2928-4560-A870-54DF3E771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648" y="863600"/>
            <a:ext cx="6811380" cy="5121275"/>
          </a:xfrm>
        </p:spPr>
      </p:pic>
    </p:spTree>
    <p:extLst>
      <p:ext uri="{BB962C8B-B14F-4D97-AF65-F5344CB8AC3E}">
        <p14:creationId xmlns:p14="http://schemas.microsoft.com/office/powerpoint/2010/main" val="1001783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9734C-E191-494E-9C7C-24E420C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STEM </a:t>
            </a:r>
            <a:r>
              <a:rPr lang="es-ES" sz="3200" dirty="0" err="1"/>
              <a:t>for</a:t>
            </a:r>
            <a:r>
              <a:rPr lang="es-ES" sz="3200" dirty="0"/>
              <a:t>  </a:t>
            </a:r>
            <a:r>
              <a:rPr lang="es-ES" sz="3200" dirty="0" err="1"/>
              <a:t>Youth</a:t>
            </a:r>
            <a:r>
              <a:rPr lang="es-ES" sz="32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3D0533-AB78-4DC8-AA95-8CA51BE1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b="1" dirty="0" err="1"/>
              <a:t>Thank</a:t>
            </a:r>
            <a:r>
              <a:rPr lang="es-ES" sz="4800" b="1" dirty="0"/>
              <a:t> </a:t>
            </a:r>
            <a:r>
              <a:rPr lang="es-ES" sz="4800" b="1" dirty="0" err="1"/>
              <a:t>you</a:t>
            </a:r>
            <a:r>
              <a:rPr lang="es-ES" sz="4800" b="1" dirty="0"/>
              <a:t> </a:t>
            </a:r>
            <a:r>
              <a:rPr lang="es-ES" sz="4800" b="1" dirty="0" err="1"/>
              <a:t>very</a:t>
            </a:r>
            <a:r>
              <a:rPr lang="es-ES" sz="4800" b="1" dirty="0"/>
              <a:t> </a:t>
            </a:r>
            <a:r>
              <a:rPr lang="es-ES" sz="4800" b="1" dirty="0" err="1"/>
              <a:t>much</a:t>
            </a:r>
            <a:r>
              <a:rPr lang="es-ES" sz="4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72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143A7-3E45-4DB6-8853-D373207C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CEC25860-6E02-4C12-9AA7-72E462F74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84258"/>
            <a:ext cx="7315200" cy="3479958"/>
          </a:xfrm>
        </p:spPr>
      </p:pic>
    </p:spTree>
    <p:extLst>
      <p:ext uri="{BB962C8B-B14F-4D97-AF65-F5344CB8AC3E}">
        <p14:creationId xmlns:p14="http://schemas.microsoft.com/office/powerpoint/2010/main" val="82293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7AF05-99B7-443B-BC2B-5FD6F79F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3C5DD1-32C8-4312-A449-D9B719687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50884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A68E3-7088-4D7C-BC0B-6BD78733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7" name="Marcador de contenido 6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2DDEEA27-C5EE-4AC0-952C-0576B8343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800" y="1633537"/>
            <a:ext cx="7077075" cy="3581400"/>
          </a:xfrm>
        </p:spPr>
      </p:pic>
    </p:spTree>
    <p:extLst>
      <p:ext uri="{BB962C8B-B14F-4D97-AF65-F5344CB8AC3E}">
        <p14:creationId xmlns:p14="http://schemas.microsoft.com/office/powerpoint/2010/main" val="41115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01787-FA5E-45CC-8BF9-D7903840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CF633698-F199-42E5-9933-94A5AF19B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43842"/>
            <a:ext cx="7315200" cy="3360791"/>
          </a:xfrm>
        </p:spPr>
      </p:pic>
    </p:spTree>
    <p:extLst>
      <p:ext uri="{BB962C8B-B14F-4D97-AF65-F5344CB8AC3E}">
        <p14:creationId xmlns:p14="http://schemas.microsoft.com/office/powerpoint/2010/main" val="417500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DDA87-83D0-4397-AFE3-6974825E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8670A280-7C68-4CB8-9F31-5BC7C1FC1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088" y="1676400"/>
            <a:ext cx="7048500" cy="3495675"/>
          </a:xfrm>
        </p:spPr>
      </p:pic>
    </p:spTree>
    <p:extLst>
      <p:ext uri="{BB962C8B-B14F-4D97-AF65-F5344CB8AC3E}">
        <p14:creationId xmlns:p14="http://schemas.microsoft.com/office/powerpoint/2010/main" val="163904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D7943-3DBC-4A7A-91B2-B316C5EA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Geometry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Beginners</a:t>
            </a:r>
            <a:r>
              <a:rPr lang="es-ES" b="1" dirty="0"/>
              <a:t>.</a:t>
            </a:r>
          </a:p>
        </p:txBody>
      </p:sp>
      <p:pic>
        <p:nvPicPr>
          <p:cNvPr id="5" name="Marcador de contenido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44A38AE1-172D-4052-9A55-72AA3A1CC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62107"/>
            <a:ext cx="7315200" cy="3324260"/>
          </a:xfrm>
        </p:spPr>
      </p:pic>
    </p:spTree>
    <p:extLst>
      <p:ext uri="{BB962C8B-B14F-4D97-AF65-F5344CB8AC3E}">
        <p14:creationId xmlns:p14="http://schemas.microsoft.com/office/powerpoint/2010/main" val="255923322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118</TotalTime>
  <Words>203</Words>
  <Application>Microsoft Office PowerPoint</Application>
  <PresentationFormat>Panorámica</PresentationFormat>
  <Paragraphs>40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Corbel</vt:lpstr>
      <vt:lpstr>Wingdings 2</vt:lpstr>
      <vt:lpstr>Marco</vt:lpstr>
      <vt:lpstr>STEM for Youth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Geometry for Beginners.</vt:lpstr>
      <vt:lpstr>Platonic Solids.</vt:lpstr>
      <vt:lpstr>Platonic Solids.</vt:lpstr>
      <vt:lpstr>Platonic Solids.</vt:lpstr>
      <vt:lpstr>Platonic Solids.</vt:lpstr>
      <vt:lpstr>STEM for  Youth.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for Youth</dc:title>
  <dc:creator>Pilar Sabariego Arenas</dc:creator>
  <cp:lastModifiedBy>Juan José Sáenz de la Torre</cp:lastModifiedBy>
  <cp:revision>15</cp:revision>
  <dcterms:created xsi:type="dcterms:W3CDTF">2018-01-18T13:15:34Z</dcterms:created>
  <dcterms:modified xsi:type="dcterms:W3CDTF">2018-01-23T11:15:33Z</dcterms:modified>
</cp:coreProperties>
</file>